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65" r:id="rId2"/>
    <p:sldId id="264" r:id="rId3"/>
    <p:sldId id="256" r:id="rId4"/>
    <p:sldId id="267" r:id="rId5"/>
    <p:sldId id="257" r:id="rId6"/>
    <p:sldId id="268" r:id="rId7"/>
    <p:sldId id="269" r:id="rId8"/>
    <p:sldId id="270" r:id="rId9"/>
    <p:sldId id="258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90" autoAdjust="0"/>
    <p:restoredTop sz="94660"/>
  </p:normalViewPr>
  <p:slideViewPr>
    <p:cSldViewPr snapToGrid="0">
      <p:cViewPr varScale="1">
        <p:scale>
          <a:sx n="168" d="100"/>
          <a:sy n="168" d="100"/>
        </p:scale>
        <p:origin x="1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E13CD6-E664-4046-8C73-A299C79AC98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E478F38-7FD1-457F-985D-731FA67B264C}">
      <dgm:prSet phldrT="[Text]"/>
      <dgm:spPr/>
      <dgm:t>
        <a:bodyPr/>
        <a:lstStyle/>
        <a:p>
          <a:r>
            <a:rPr lang="en-US" dirty="0"/>
            <a:t>Set Boundary</a:t>
          </a:r>
        </a:p>
      </dgm:t>
    </dgm:pt>
    <dgm:pt modelId="{BAAEAA7D-1651-4E45-80B9-54DD607B950B}" type="parTrans" cxnId="{D85BB747-4CD4-46D2-BE2F-CA6DAD8D0C84}">
      <dgm:prSet/>
      <dgm:spPr/>
      <dgm:t>
        <a:bodyPr/>
        <a:lstStyle/>
        <a:p>
          <a:endParaRPr lang="en-US"/>
        </a:p>
      </dgm:t>
    </dgm:pt>
    <dgm:pt modelId="{11D5258F-19BD-4D25-AD1D-34DCE7E0667C}" type="sibTrans" cxnId="{D85BB747-4CD4-46D2-BE2F-CA6DAD8D0C84}">
      <dgm:prSet/>
      <dgm:spPr/>
      <dgm:t>
        <a:bodyPr/>
        <a:lstStyle/>
        <a:p>
          <a:endParaRPr lang="en-US"/>
        </a:p>
      </dgm:t>
    </dgm:pt>
    <dgm:pt modelId="{2926DEC6-21C8-4687-83BE-B7219CBCCB52}">
      <dgm:prSet phldrT="[Text]"/>
      <dgm:spPr/>
      <dgm:t>
        <a:bodyPr/>
        <a:lstStyle/>
        <a:p>
          <a:r>
            <a:rPr lang="en-US" dirty="0"/>
            <a:t>API query for restaurant locations</a:t>
          </a:r>
        </a:p>
      </dgm:t>
    </dgm:pt>
    <dgm:pt modelId="{306BA780-32AE-4564-A020-9B1C742747C1}" type="parTrans" cxnId="{6AA96CF7-F4DE-43E8-85C6-37F9A47717A2}">
      <dgm:prSet/>
      <dgm:spPr/>
      <dgm:t>
        <a:bodyPr/>
        <a:lstStyle/>
        <a:p>
          <a:endParaRPr lang="en-US"/>
        </a:p>
      </dgm:t>
    </dgm:pt>
    <dgm:pt modelId="{CA79A3EB-FEBF-4B4F-8F80-C20F65749A89}" type="sibTrans" cxnId="{6AA96CF7-F4DE-43E8-85C6-37F9A47717A2}">
      <dgm:prSet/>
      <dgm:spPr/>
      <dgm:t>
        <a:bodyPr/>
        <a:lstStyle/>
        <a:p>
          <a:endParaRPr lang="en-US"/>
        </a:p>
      </dgm:t>
    </dgm:pt>
    <dgm:pt modelId="{CE2CD2B0-9727-4BFC-8BE9-6BA92567EB02}">
      <dgm:prSet phldrT="[Text]"/>
      <dgm:spPr/>
      <dgm:t>
        <a:bodyPr/>
        <a:lstStyle/>
        <a:p>
          <a:r>
            <a:rPr lang="en-US" dirty="0"/>
            <a:t>Filter to unique locations in city</a:t>
          </a:r>
        </a:p>
      </dgm:t>
    </dgm:pt>
    <dgm:pt modelId="{4F99B8B1-CC74-474D-B335-A7020AED75EA}" type="parTrans" cxnId="{7B138E38-44A5-4FC4-B951-064D3CF7A2B7}">
      <dgm:prSet/>
      <dgm:spPr/>
      <dgm:t>
        <a:bodyPr/>
        <a:lstStyle/>
        <a:p>
          <a:endParaRPr lang="en-US"/>
        </a:p>
      </dgm:t>
    </dgm:pt>
    <dgm:pt modelId="{26103F22-FD2B-4C80-A91E-F73C96BB0C53}" type="sibTrans" cxnId="{7B138E38-44A5-4FC4-B951-064D3CF7A2B7}">
      <dgm:prSet/>
      <dgm:spPr/>
      <dgm:t>
        <a:bodyPr/>
        <a:lstStyle/>
        <a:p>
          <a:endParaRPr lang="en-US"/>
        </a:p>
      </dgm:t>
    </dgm:pt>
    <dgm:pt modelId="{35020A78-730C-4941-B6C5-D4D900EE4BAD}">
      <dgm:prSet phldrT="[Text]"/>
      <dgm:spPr/>
      <dgm:t>
        <a:bodyPr/>
        <a:lstStyle/>
        <a:p>
          <a:r>
            <a:rPr lang="en-US" dirty="0"/>
            <a:t>API query for nutrition details</a:t>
          </a:r>
        </a:p>
      </dgm:t>
    </dgm:pt>
    <dgm:pt modelId="{FC6E91FE-B273-42BA-8006-3332139FF365}" type="parTrans" cxnId="{3A341B63-34B4-492F-8D26-B517899DF3F6}">
      <dgm:prSet/>
      <dgm:spPr/>
      <dgm:t>
        <a:bodyPr/>
        <a:lstStyle/>
        <a:p>
          <a:endParaRPr lang="en-US"/>
        </a:p>
      </dgm:t>
    </dgm:pt>
    <dgm:pt modelId="{E86D22EA-D836-4844-85C8-90F4E9919B72}" type="sibTrans" cxnId="{3A341B63-34B4-492F-8D26-B517899DF3F6}">
      <dgm:prSet/>
      <dgm:spPr/>
      <dgm:t>
        <a:bodyPr/>
        <a:lstStyle/>
        <a:p>
          <a:endParaRPr lang="en-US"/>
        </a:p>
      </dgm:t>
    </dgm:pt>
    <dgm:pt modelId="{CE4CCF9B-F916-43C8-B533-DBF3471C3507}" type="pres">
      <dgm:prSet presAssocID="{11E13CD6-E664-4046-8C73-A299C79AC986}" presName="Name0" presStyleCnt="0">
        <dgm:presLayoutVars>
          <dgm:dir/>
          <dgm:animLvl val="lvl"/>
          <dgm:resizeHandles val="exact"/>
        </dgm:presLayoutVars>
      </dgm:prSet>
      <dgm:spPr/>
    </dgm:pt>
    <dgm:pt modelId="{1DB48F75-599B-4A40-935A-AE2954D41607}" type="pres">
      <dgm:prSet presAssocID="{8E478F38-7FD1-457F-985D-731FA67B264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0C106C0-F344-4C35-9C27-D1B4A0503DE0}" type="pres">
      <dgm:prSet presAssocID="{11D5258F-19BD-4D25-AD1D-34DCE7E0667C}" presName="parTxOnlySpace" presStyleCnt="0"/>
      <dgm:spPr/>
    </dgm:pt>
    <dgm:pt modelId="{06EA00D9-7887-4941-ACC9-C2CB679C0C97}" type="pres">
      <dgm:prSet presAssocID="{2926DEC6-21C8-4687-83BE-B7219CBCCB52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703F4C5-C2E3-4AF6-B5D8-702513359EFE}" type="pres">
      <dgm:prSet presAssocID="{CA79A3EB-FEBF-4B4F-8F80-C20F65749A89}" presName="parTxOnlySpace" presStyleCnt="0"/>
      <dgm:spPr/>
    </dgm:pt>
    <dgm:pt modelId="{ADC70B89-78A3-4F67-AE88-88C510CD9615}" type="pres">
      <dgm:prSet presAssocID="{CE2CD2B0-9727-4BFC-8BE9-6BA92567EB0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875EC4B-6E32-4645-89FC-75C099B5718D}" type="pres">
      <dgm:prSet presAssocID="{26103F22-FD2B-4C80-A91E-F73C96BB0C53}" presName="parTxOnlySpace" presStyleCnt="0"/>
      <dgm:spPr/>
    </dgm:pt>
    <dgm:pt modelId="{73C44C91-2418-43B0-9D79-1F28445F2986}" type="pres">
      <dgm:prSet presAssocID="{35020A78-730C-4941-B6C5-D4D900EE4BA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B138E38-44A5-4FC4-B951-064D3CF7A2B7}" srcId="{11E13CD6-E664-4046-8C73-A299C79AC986}" destId="{CE2CD2B0-9727-4BFC-8BE9-6BA92567EB02}" srcOrd="2" destOrd="0" parTransId="{4F99B8B1-CC74-474D-B335-A7020AED75EA}" sibTransId="{26103F22-FD2B-4C80-A91E-F73C96BB0C53}"/>
    <dgm:cxn modelId="{D85BB747-4CD4-46D2-BE2F-CA6DAD8D0C84}" srcId="{11E13CD6-E664-4046-8C73-A299C79AC986}" destId="{8E478F38-7FD1-457F-985D-731FA67B264C}" srcOrd="0" destOrd="0" parTransId="{BAAEAA7D-1651-4E45-80B9-54DD607B950B}" sibTransId="{11D5258F-19BD-4D25-AD1D-34DCE7E0667C}"/>
    <dgm:cxn modelId="{7E23BD50-3ADA-458D-B930-45F852914DCA}" type="presOf" srcId="{8E478F38-7FD1-457F-985D-731FA67B264C}" destId="{1DB48F75-599B-4A40-935A-AE2954D41607}" srcOrd="0" destOrd="0" presId="urn:microsoft.com/office/officeart/2005/8/layout/chevron1"/>
    <dgm:cxn modelId="{3A341B63-34B4-492F-8D26-B517899DF3F6}" srcId="{11E13CD6-E664-4046-8C73-A299C79AC986}" destId="{35020A78-730C-4941-B6C5-D4D900EE4BAD}" srcOrd="3" destOrd="0" parTransId="{FC6E91FE-B273-42BA-8006-3332139FF365}" sibTransId="{E86D22EA-D836-4844-85C8-90F4E9919B72}"/>
    <dgm:cxn modelId="{BD95F369-72E8-46EB-8530-501F9EA0E1F3}" type="presOf" srcId="{11E13CD6-E664-4046-8C73-A299C79AC986}" destId="{CE4CCF9B-F916-43C8-B533-DBF3471C3507}" srcOrd="0" destOrd="0" presId="urn:microsoft.com/office/officeart/2005/8/layout/chevron1"/>
    <dgm:cxn modelId="{FE8BF570-A00E-4F4E-96B1-AC4179C92619}" type="presOf" srcId="{2926DEC6-21C8-4687-83BE-B7219CBCCB52}" destId="{06EA00D9-7887-4941-ACC9-C2CB679C0C97}" srcOrd="0" destOrd="0" presId="urn:microsoft.com/office/officeart/2005/8/layout/chevron1"/>
    <dgm:cxn modelId="{3AB9FF81-4D68-4A97-B823-4706EF313234}" type="presOf" srcId="{35020A78-730C-4941-B6C5-D4D900EE4BAD}" destId="{73C44C91-2418-43B0-9D79-1F28445F2986}" srcOrd="0" destOrd="0" presId="urn:microsoft.com/office/officeart/2005/8/layout/chevron1"/>
    <dgm:cxn modelId="{97F1BAEE-0AEE-4742-B23C-FFE6A70A5898}" type="presOf" srcId="{CE2CD2B0-9727-4BFC-8BE9-6BA92567EB02}" destId="{ADC70B89-78A3-4F67-AE88-88C510CD9615}" srcOrd="0" destOrd="0" presId="urn:microsoft.com/office/officeart/2005/8/layout/chevron1"/>
    <dgm:cxn modelId="{6AA96CF7-F4DE-43E8-85C6-37F9A47717A2}" srcId="{11E13CD6-E664-4046-8C73-A299C79AC986}" destId="{2926DEC6-21C8-4687-83BE-B7219CBCCB52}" srcOrd="1" destOrd="0" parTransId="{306BA780-32AE-4564-A020-9B1C742747C1}" sibTransId="{CA79A3EB-FEBF-4B4F-8F80-C20F65749A89}"/>
    <dgm:cxn modelId="{38A2E252-D0F1-43DB-B562-564D2B8F2D07}" type="presParOf" srcId="{CE4CCF9B-F916-43C8-B533-DBF3471C3507}" destId="{1DB48F75-599B-4A40-935A-AE2954D41607}" srcOrd="0" destOrd="0" presId="urn:microsoft.com/office/officeart/2005/8/layout/chevron1"/>
    <dgm:cxn modelId="{EC818129-6C0C-4417-A132-C94115601980}" type="presParOf" srcId="{CE4CCF9B-F916-43C8-B533-DBF3471C3507}" destId="{20C106C0-F344-4C35-9C27-D1B4A0503DE0}" srcOrd="1" destOrd="0" presId="urn:microsoft.com/office/officeart/2005/8/layout/chevron1"/>
    <dgm:cxn modelId="{89608259-8679-4256-B44B-ABFC70A31433}" type="presParOf" srcId="{CE4CCF9B-F916-43C8-B533-DBF3471C3507}" destId="{06EA00D9-7887-4941-ACC9-C2CB679C0C97}" srcOrd="2" destOrd="0" presId="urn:microsoft.com/office/officeart/2005/8/layout/chevron1"/>
    <dgm:cxn modelId="{86FBC74B-B662-4D97-9088-B75BBD152F89}" type="presParOf" srcId="{CE4CCF9B-F916-43C8-B533-DBF3471C3507}" destId="{8703F4C5-C2E3-4AF6-B5D8-702513359EFE}" srcOrd="3" destOrd="0" presId="urn:microsoft.com/office/officeart/2005/8/layout/chevron1"/>
    <dgm:cxn modelId="{7C7689B5-09CA-44D1-9B96-E5F4D1371115}" type="presParOf" srcId="{CE4CCF9B-F916-43C8-B533-DBF3471C3507}" destId="{ADC70B89-78A3-4F67-AE88-88C510CD9615}" srcOrd="4" destOrd="0" presId="urn:microsoft.com/office/officeart/2005/8/layout/chevron1"/>
    <dgm:cxn modelId="{3FB21779-971B-4306-BF63-D9171DDD84DB}" type="presParOf" srcId="{CE4CCF9B-F916-43C8-B533-DBF3471C3507}" destId="{E875EC4B-6E32-4645-89FC-75C099B5718D}" srcOrd="5" destOrd="0" presId="urn:microsoft.com/office/officeart/2005/8/layout/chevron1"/>
    <dgm:cxn modelId="{1BD71D89-FDA4-467E-8039-D7B6AC8D9248}" type="presParOf" srcId="{CE4CCF9B-F916-43C8-B533-DBF3471C3507}" destId="{73C44C91-2418-43B0-9D79-1F28445F2986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48F75-599B-4A40-935A-AE2954D41607}">
      <dsp:nvSpPr>
        <dsp:cNvPr id="0" name=""/>
        <dsp:cNvSpPr/>
      </dsp:nvSpPr>
      <dsp:spPr>
        <a:xfrm>
          <a:off x="4158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Set Boundary</a:t>
          </a:r>
        </a:p>
      </dsp:txBody>
      <dsp:txXfrm>
        <a:off x="488295" y="1547863"/>
        <a:ext cx="1452410" cy="968273"/>
      </dsp:txXfrm>
    </dsp:sp>
    <dsp:sp modelId="{06EA00D9-7887-4941-ACC9-C2CB679C0C97}">
      <dsp:nvSpPr>
        <dsp:cNvPr id="0" name=""/>
        <dsp:cNvSpPr/>
      </dsp:nvSpPr>
      <dsp:spPr>
        <a:xfrm>
          <a:off x="2182773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API query for restaurant locations</a:t>
          </a:r>
        </a:p>
      </dsp:txBody>
      <dsp:txXfrm>
        <a:off x="2666910" y="1547863"/>
        <a:ext cx="1452410" cy="968273"/>
      </dsp:txXfrm>
    </dsp:sp>
    <dsp:sp modelId="{ADC70B89-78A3-4F67-AE88-88C510CD9615}">
      <dsp:nvSpPr>
        <dsp:cNvPr id="0" name=""/>
        <dsp:cNvSpPr/>
      </dsp:nvSpPr>
      <dsp:spPr>
        <a:xfrm>
          <a:off x="4361389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Filter to unique locations in city</a:t>
          </a:r>
        </a:p>
      </dsp:txBody>
      <dsp:txXfrm>
        <a:off x="4845526" y="1547863"/>
        <a:ext cx="1452410" cy="968273"/>
      </dsp:txXfrm>
    </dsp:sp>
    <dsp:sp modelId="{73C44C91-2418-43B0-9D79-1F28445F2986}">
      <dsp:nvSpPr>
        <dsp:cNvPr id="0" name=""/>
        <dsp:cNvSpPr/>
      </dsp:nvSpPr>
      <dsp:spPr>
        <a:xfrm>
          <a:off x="6540004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API query for nutrition details</a:t>
          </a:r>
        </a:p>
      </dsp:txBody>
      <dsp:txXfrm>
        <a:off x="7024141" y="1547863"/>
        <a:ext cx="1452410" cy="968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7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08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90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0451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41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91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1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26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1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8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3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85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1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03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8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34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952560-067F-49D7-9214-A6CBAD5180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“Project Title”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9EFA0CF-3B1C-495D-85EA-5F19CC33E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621" y="4777382"/>
            <a:ext cx="8189326" cy="861420"/>
          </a:xfrm>
        </p:spPr>
        <p:txBody>
          <a:bodyPr>
            <a:normAutofit/>
          </a:bodyPr>
          <a:lstStyle/>
          <a:p>
            <a:r>
              <a:rPr lang="en-US" sz="1400" dirty="0" err="1"/>
              <a:t>Esaa</a:t>
            </a:r>
            <a:r>
              <a:rPr lang="en-US" sz="1400" dirty="0"/>
              <a:t> Yamini, Juan Sebastian </a:t>
            </a:r>
            <a:r>
              <a:rPr lang="en-US" sz="1400" dirty="0" err="1"/>
              <a:t>galindo</a:t>
            </a:r>
            <a:r>
              <a:rPr lang="en-US" sz="1400" dirty="0"/>
              <a:t> , Avantika </a:t>
            </a:r>
            <a:r>
              <a:rPr lang="en-US" sz="1400" dirty="0" err="1"/>
              <a:t>singh</a:t>
            </a:r>
            <a:r>
              <a:rPr lang="en-US" sz="1400" dirty="0"/>
              <a:t>, Darren </a:t>
            </a:r>
            <a:r>
              <a:rPr lang="en-US" sz="1400" dirty="0" err="1"/>
              <a:t>lucca</a:t>
            </a:r>
            <a:r>
              <a:rPr lang="en-US" sz="1400" dirty="0"/>
              <a:t>, tommy </a:t>
            </a:r>
            <a:r>
              <a:rPr lang="en-US" sz="1400" dirty="0" err="1"/>
              <a:t>ringo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4905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01CE800-A212-431E-B131-2EA932B23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74BEEB-F6CB-4729-9693-C9BBE669A28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452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8CB4-7720-4CFD-9CA6-2A520331E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22960"/>
          </a:xfrm>
        </p:spPr>
        <p:txBody>
          <a:bodyPr/>
          <a:lstStyle/>
          <a:p>
            <a:r>
              <a:rPr lang="en-US" b="1" u="sng" dirty="0"/>
              <a:t>Motivation/Questions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20A460-7C5F-4C53-B319-C640ABC0B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17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A17945-4A1A-44D4-90D4-C23BB99E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822960"/>
          </a:xfrm>
        </p:spPr>
        <p:txBody>
          <a:bodyPr>
            <a:normAutofit/>
          </a:bodyPr>
          <a:lstStyle/>
          <a:p>
            <a:r>
              <a:rPr lang="en-US" b="1" u="sng" dirty="0"/>
              <a:t>Data Retrieval</a:t>
            </a:r>
          </a:p>
        </p:txBody>
      </p:sp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7A1C2CCA-86EE-453D-ABC2-0B61D6179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" y="2390837"/>
            <a:ext cx="2138128" cy="2012174"/>
          </a:xfr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0184A55-2400-4019-8CB7-C7A3CCB043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0219243"/>
              </p:ext>
            </p:extLst>
          </p:nvPr>
        </p:nvGraphicFramePr>
        <p:xfrm>
          <a:off x="50816" y="-234272"/>
          <a:ext cx="896484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A0F5C9DC-3025-4758-B106-1B867C5D0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76" y="2383942"/>
            <a:ext cx="2138128" cy="201217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FD4634F-341D-4C00-9D55-B0F648FF720B}"/>
              </a:ext>
            </a:extLst>
          </p:cNvPr>
          <p:cNvGrpSpPr/>
          <p:nvPr/>
        </p:nvGrpSpPr>
        <p:grpSpPr>
          <a:xfrm>
            <a:off x="2346002" y="2521607"/>
            <a:ext cx="2009959" cy="1740569"/>
            <a:chOff x="2346199" y="2053386"/>
            <a:chExt cx="4437869" cy="393119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368CA7-A200-4596-A533-183B82F98A9C}"/>
                </a:ext>
              </a:extLst>
            </p:cNvPr>
            <p:cNvSpPr/>
            <p:nvPr/>
          </p:nvSpPr>
          <p:spPr>
            <a:xfrm>
              <a:off x="5678908" y="20533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A62CF41-4E82-435A-A8C7-65368C108254}"/>
                </a:ext>
              </a:extLst>
            </p:cNvPr>
            <p:cNvSpPr/>
            <p:nvPr/>
          </p:nvSpPr>
          <p:spPr>
            <a:xfrm>
              <a:off x="4893900" y="206329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76A01E6-4EBC-4E23-B775-EC59C4B460B8}"/>
                </a:ext>
              </a:extLst>
            </p:cNvPr>
            <p:cNvSpPr/>
            <p:nvPr/>
          </p:nvSpPr>
          <p:spPr>
            <a:xfrm>
              <a:off x="4062721" y="206329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E684C33-F39E-49DE-9FD1-D0B148EAA23B}"/>
                </a:ext>
              </a:extLst>
            </p:cNvPr>
            <p:cNvSpPr/>
            <p:nvPr/>
          </p:nvSpPr>
          <p:spPr>
            <a:xfrm>
              <a:off x="3231541" y="206329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FFA442-9C31-4412-9478-69DEBD179793}"/>
                </a:ext>
              </a:extLst>
            </p:cNvPr>
            <p:cNvSpPr/>
            <p:nvPr/>
          </p:nvSpPr>
          <p:spPr>
            <a:xfrm>
              <a:off x="2354189" y="20533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05E0376-CA70-4F14-97F0-F6C7CFFC344B}"/>
                </a:ext>
              </a:extLst>
            </p:cNvPr>
            <p:cNvSpPr/>
            <p:nvPr/>
          </p:nvSpPr>
          <p:spPr>
            <a:xfrm>
              <a:off x="2354189" y="274282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625D78-50D4-4AAF-932D-2BD1EDD00FB7}"/>
                </a:ext>
              </a:extLst>
            </p:cNvPr>
            <p:cNvSpPr/>
            <p:nvPr/>
          </p:nvSpPr>
          <p:spPr>
            <a:xfrm>
              <a:off x="2354188" y="3449379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FD60FD5-D731-402D-913B-0C29F258FD4A}"/>
                </a:ext>
              </a:extLst>
            </p:cNvPr>
            <p:cNvSpPr/>
            <p:nvPr/>
          </p:nvSpPr>
          <p:spPr>
            <a:xfrm>
              <a:off x="2346199" y="410661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72BD67-12F2-4EC3-845D-540DA56BFDA2}"/>
                </a:ext>
              </a:extLst>
            </p:cNvPr>
            <p:cNvSpPr/>
            <p:nvPr/>
          </p:nvSpPr>
          <p:spPr>
            <a:xfrm>
              <a:off x="2346199" y="479605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0BDC55D-9EBC-4510-9DA6-CA8501512E91}"/>
                </a:ext>
              </a:extLst>
            </p:cNvPr>
            <p:cNvSpPr/>
            <p:nvPr/>
          </p:nvSpPr>
          <p:spPr>
            <a:xfrm>
              <a:off x="3231540" y="4812092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1EF1192-2F31-4FB3-9100-D3869028E34D}"/>
                </a:ext>
              </a:extLst>
            </p:cNvPr>
            <p:cNvSpPr/>
            <p:nvPr/>
          </p:nvSpPr>
          <p:spPr>
            <a:xfrm>
              <a:off x="4026570" y="482754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7352E2-01F1-401F-B2C8-272FFE88FC1D}"/>
                </a:ext>
              </a:extLst>
            </p:cNvPr>
            <p:cNvSpPr/>
            <p:nvPr/>
          </p:nvSpPr>
          <p:spPr>
            <a:xfrm>
              <a:off x="4892281" y="4843000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300FBC6-F241-4927-A05D-CFC6EE3B6BB8}"/>
                </a:ext>
              </a:extLst>
            </p:cNvPr>
            <p:cNvSpPr/>
            <p:nvPr/>
          </p:nvSpPr>
          <p:spPr>
            <a:xfrm>
              <a:off x="5678725" y="485845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59F4EDB-4A2C-4A8B-B89C-2BC2E0FE275A}"/>
                </a:ext>
              </a:extLst>
            </p:cNvPr>
            <p:cNvSpPr/>
            <p:nvPr/>
          </p:nvSpPr>
          <p:spPr>
            <a:xfrm>
              <a:off x="5693207" y="410300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253AF07-9530-4C45-83A5-25CF6DFBE9B6}"/>
                </a:ext>
              </a:extLst>
            </p:cNvPr>
            <p:cNvSpPr/>
            <p:nvPr/>
          </p:nvSpPr>
          <p:spPr>
            <a:xfrm>
              <a:off x="5685218" y="3453147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BD3EBB0-0FB4-42C9-B1C0-3E06E16498D7}"/>
                </a:ext>
              </a:extLst>
            </p:cNvPr>
            <p:cNvSpPr/>
            <p:nvPr/>
          </p:nvSpPr>
          <p:spPr>
            <a:xfrm>
              <a:off x="5693207" y="2744162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70D5AD6-CAA7-45FE-A791-047812975BB3}"/>
                </a:ext>
              </a:extLst>
            </p:cNvPr>
            <p:cNvSpPr/>
            <p:nvPr/>
          </p:nvSpPr>
          <p:spPr>
            <a:xfrm>
              <a:off x="3208454" y="273962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230E8AD-3F0D-4543-B8A7-661B5ABC5E38}"/>
                </a:ext>
              </a:extLst>
            </p:cNvPr>
            <p:cNvSpPr/>
            <p:nvPr/>
          </p:nvSpPr>
          <p:spPr>
            <a:xfrm>
              <a:off x="4108892" y="273962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2C40BA-D32F-4FEE-BD6A-A0CED1A6B03F}"/>
                </a:ext>
              </a:extLst>
            </p:cNvPr>
            <p:cNvSpPr/>
            <p:nvPr/>
          </p:nvSpPr>
          <p:spPr>
            <a:xfrm>
              <a:off x="4903367" y="2762371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79B550B-48BE-48C9-84AE-3E10A10A1819}"/>
                </a:ext>
              </a:extLst>
            </p:cNvPr>
            <p:cNvSpPr/>
            <p:nvPr/>
          </p:nvSpPr>
          <p:spPr>
            <a:xfrm>
              <a:off x="3234314" y="34672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BA7CCF-38E1-4096-8BF3-8FC3A74262C1}"/>
                </a:ext>
              </a:extLst>
            </p:cNvPr>
            <p:cNvSpPr/>
            <p:nvPr/>
          </p:nvSpPr>
          <p:spPr>
            <a:xfrm>
              <a:off x="4100902" y="34672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6B0E9E2-E64C-43FF-9D67-860906C3B377}"/>
                </a:ext>
              </a:extLst>
            </p:cNvPr>
            <p:cNvSpPr/>
            <p:nvPr/>
          </p:nvSpPr>
          <p:spPr>
            <a:xfrm>
              <a:off x="4929227" y="3475013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82FCB0-A6BF-4343-9C1E-5288019E8CA1}"/>
                </a:ext>
              </a:extLst>
            </p:cNvPr>
            <p:cNvSpPr/>
            <p:nvPr/>
          </p:nvSpPr>
          <p:spPr>
            <a:xfrm>
              <a:off x="3238308" y="4119127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52B2D32-6A19-4AAE-BAE1-B116F8397C87}"/>
                </a:ext>
              </a:extLst>
            </p:cNvPr>
            <p:cNvSpPr/>
            <p:nvPr/>
          </p:nvSpPr>
          <p:spPr>
            <a:xfrm>
              <a:off x="4064386" y="4133162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B84D8A0-046C-4F6E-8521-4ACF7250037E}"/>
                </a:ext>
              </a:extLst>
            </p:cNvPr>
            <p:cNvSpPr/>
            <p:nvPr/>
          </p:nvSpPr>
          <p:spPr>
            <a:xfrm>
              <a:off x="4906763" y="414741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2E594CA-1EFC-4063-8A41-4742AD9A96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01" y="4442200"/>
            <a:ext cx="2138128" cy="2012174"/>
          </a:xfrm>
          <a:prstGeom prst="rect">
            <a:avLst/>
          </a:prstGeom>
        </p:spPr>
      </p:pic>
      <p:pic>
        <p:nvPicPr>
          <p:cNvPr id="36" name="Content Placeholder 4">
            <a:extLst>
              <a:ext uri="{FF2B5EF4-FFF2-40B4-BE49-F238E27FC236}">
                <a16:creationId xmlns:a16="http://schemas.microsoft.com/office/drawing/2014/main" id="{46DF8FE8-9672-4ED1-B6AD-7FAA5CDA01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69596" y="2390837"/>
            <a:ext cx="2138127" cy="2012174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51A66AB-A5E9-496D-A17B-28DA3E3D3C2D}"/>
              </a:ext>
            </a:extLst>
          </p:cNvPr>
          <p:cNvCxnSpPr>
            <a:cxnSpLocks/>
          </p:cNvCxnSpPr>
          <p:nvPr/>
        </p:nvCxnSpPr>
        <p:spPr>
          <a:xfrm>
            <a:off x="1144020" y="2294021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C9F5BF7-E2FC-41F7-9DA6-1696CDAD2730}"/>
              </a:ext>
            </a:extLst>
          </p:cNvPr>
          <p:cNvCxnSpPr>
            <a:cxnSpLocks/>
          </p:cNvCxnSpPr>
          <p:nvPr/>
        </p:nvCxnSpPr>
        <p:spPr>
          <a:xfrm>
            <a:off x="3341340" y="2277044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32F4BC-F3A9-4734-B530-08F4CC37098A}"/>
              </a:ext>
            </a:extLst>
          </p:cNvPr>
          <p:cNvCxnSpPr>
            <a:cxnSpLocks/>
          </p:cNvCxnSpPr>
          <p:nvPr/>
        </p:nvCxnSpPr>
        <p:spPr>
          <a:xfrm>
            <a:off x="5462255" y="2270149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62B97C6-E9AB-4987-8AD0-A162DD1DA13E}"/>
              </a:ext>
            </a:extLst>
          </p:cNvPr>
          <p:cNvSpPr txBox="1"/>
          <p:nvPr/>
        </p:nvSpPr>
        <p:spPr>
          <a:xfrm>
            <a:off x="3408464" y="6102063"/>
            <a:ext cx="9172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1,433 locations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EB1EFA-290C-4654-8598-73B647080F53}"/>
              </a:ext>
            </a:extLst>
          </p:cNvPr>
          <p:cNvSpPr txBox="1"/>
          <p:nvPr/>
        </p:nvSpPr>
        <p:spPr>
          <a:xfrm>
            <a:off x="5668881" y="4046780"/>
            <a:ext cx="8354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121 locations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F7CDEF6-9744-4C4F-B3DE-1CA0EC1A1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8517" y="286603"/>
            <a:ext cx="2121744" cy="62967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D8BA417-97C9-4020-BD09-C165E68318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4991" y="4531300"/>
            <a:ext cx="3787145" cy="114190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72F49-FE67-46E9-BDFA-1B48C198DD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4991" y="5700355"/>
            <a:ext cx="3787145" cy="11224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0520C58-7973-4AA7-A210-EB7BD490AA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1865" y="2435052"/>
            <a:ext cx="2512134" cy="1122487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9EE61C-93EB-4C14-B4AE-AA63BAC39CF1}"/>
              </a:ext>
            </a:extLst>
          </p:cNvPr>
          <p:cNvCxnSpPr>
            <a:cxnSpLocks/>
          </p:cNvCxnSpPr>
          <p:nvPr/>
        </p:nvCxnSpPr>
        <p:spPr>
          <a:xfrm>
            <a:off x="7635960" y="2294021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1FDCB5F-62ED-4B11-9D9B-C1374A5D2FC2}"/>
              </a:ext>
            </a:extLst>
          </p:cNvPr>
          <p:cNvSpPr txBox="1"/>
          <p:nvPr/>
        </p:nvSpPr>
        <p:spPr>
          <a:xfrm>
            <a:off x="8072776" y="4531300"/>
            <a:ext cx="942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Location Query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D872F3-2622-4C08-A307-51668C93348A}"/>
              </a:ext>
            </a:extLst>
          </p:cNvPr>
          <p:cNvSpPr txBox="1"/>
          <p:nvPr/>
        </p:nvSpPr>
        <p:spPr>
          <a:xfrm>
            <a:off x="8072776" y="5700355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Nutrition Query</a:t>
            </a:r>
          </a:p>
        </p:txBody>
      </p:sp>
    </p:spTree>
    <p:extLst>
      <p:ext uri="{BB962C8B-B14F-4D97-AF65-F5344CB8AC3E}">
        <p14:creationId xmlns:p14="http://schemas.microsoft.com/office/powerpoint/2010/main" val="383221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E23277-82EF-A943-9C46-F447BF363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26" y="1080651"/>
            <a:ext cx="2752144" cy="3565452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0F49FF49-C775-AE46-B74F-D45A31A9E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461" y="2136406"/>
            <a:ext cx="5066505" cy="2445611"/>
          </a:xfrm>
          <a:prstGeom prst="rect">
            <a:avLst/>
          </a:prstGeom>
        </p:spPr>
      </p:pic>
      <p:pic>
        <p:nvPicPr>
          <p:cNvPr id="10" name="Content Placeholder 5" descr="A picture containing sitting, table, black&#10;&#10;Description automatically generated">
            <a:extLst>
              <a:ext uri="{FF2B5EF4-FFF2-40B4-BE49-F238E27FC236}">
                <a16:creationId xmlns:a16="http://schemas.microsoft.com/office/drawing/2014/main" id="{826C0FF8-5ABF-1C4E-8AC0-76E0C93B9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46" y="5074268"/>
            <a:ext cx="8090529" cy="171338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4DB164-36AA-0749-B47C-FE922E442C02}"/>
              </a:ext>
            </a:extLst>
          </p:cNvPr>
          <p:cNvSpPr txBox="1"/>
          <p:nvPr/>
        </p:nvSpPr>
        <p:spPr>
          <a:xfrm>
            <a:off x="616446" y="4704936"/>
            <a:ext cx="510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 from the API request …. </a:t>
            </a:r>
            <a:r>
              <a:rPr lang="en-US" dirty="0" err="1"/>
              <a:t>Ewww</a:t>
            </a:r>
            <a:r>
              <a:rPr lang="en-US" dirty="0"/>
              <a:t>…..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3EEDCA-52DB-6944-B989-C305AF6BAD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226" y="221669"/>
            <a:ext cx="7055380" cy="794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3785706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A036F655-453C-2947-9AB9-F7A982ED6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7" y="5439903"/>
            <a:ext cx="8930997" cy="1325105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B1464E-2A10-3642-AE3B-84F967C4D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7" y="759414"/>
            <a:ext cx="7600103" cy="4556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F2B75A-5714-994B-BFCC-5403ADA68CB6}"/>
              </a:ext>
            </a:extLst>
          </p:cNvPr>
          <p:cNvSpPr txBox="1"/>
          <p:nvPr/>
        </p:nvSpPr>
        <p:spPr>
          <a:xfrm>
            <a:off x="105597" y="390082"/>
            <a:ext cx="371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Menu Items Data Manipulation.</a:t>
            </a:r>
          </a:p>
        </p:txBody>
      </p:sp>
    </p:spTree>
    <p:extLst>
      <p:ext uri="{BB962C8B-B14F-4D97-AF65-F5344CB8AC3E}">
        <p14:creationId xmlns:p14="http://schemas.microsoft.com/office/powerpoint/2010/main" val="3972958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20E26E-13C1-434C-9E17-13990C80A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9" y="660121"/>
            <a:ext cx="7574835" cy="48674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8F8F75-27C6-E84C-9A34-9BE7292E6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03" y="5726624"/>
            <a:ext cx="8656994" cy="783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8318E5-422A-AB44-A97D-9DA77A25ADDC}"/>
              </a:ext>
            </a:extLst>
          </p:cNvPr>
          <p:cNvSpPr txBox="1"/>
          <p:nvPr/>
        </p:nvSpPr>
        <p:spPr>
          <a:xfrm>
            <a:off x="107989" y="276431"/>
            <a:ext cx="512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Calorie Intake and Nutritional Requirements.</a:t>
            </a:r>
          </a:p>
        </p:txBody>
      </p:sp>
    </p:spTree>
    <p:extLst>
      <p:ext uri="{BB962C8B-B14F-4D97-AF65-F5344CB8AC3E}">
        <p14:creationId xmlns:p14="http://schemas.microsoft.com/office/powerpoint/2010/main" val="2675598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E59D525-A09A-8A42-B45B-C2672803B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2" y="1342131"/>
            <a:ext cx="8465655" cy="4948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51C960-F42F-B442-87BE-7BE38D17D676}"/>
              </a:ext>
            </a:extLst>
          </p:cNvPr>
          <p:cNvSpPr txBox="1"/>
          <p:nvPr/>
        </p:nvSpPr>
        <p:spPr>
          <a:xfrm>
            <a:off x="339172" y="736169"/>
            <a:ext cx="2806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Point</a:t>
            </a:r>
            <a:r>
              <a:rPr lang="en-US" sz="4000" dirty="0"/>
              <a:t> </a:t>
            </a:r>
            <a:r>
              <a:rPr lang="en-US" sz="2800" dirty="0"/>
              <a:t>System</a:t>
            </a:r>
            <a:r>
              <a:rPr lang="en-US" sz="4000" dirty="0"/>
              <a:t>.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A64B379-5151-A34A-B1A2-1009BEC49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930" y="594398"/>
            <a:ext cx="985429" cy="7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10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ED2C91EA-9689-7749-BC37-4D55CCCAA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321" y="958653"/>
            <a:ext cx="6099357" cy="56479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098DF8-4159-F642-B420-E8C91C532A56}"/>
              </a:ext>
            </a:extLst>
          </p:cNvPr>
          <p:cNvSpPr txBox="1"/>
          <p:nvPr/>
        </p:nvSpPr>
        <p:spPr>
          <a:xfrm>
            <a:off x="1522321" y="362789"/>
            <a:ext cx="2806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Final</a:t>
            </a:r>
            <a:r>
              <a:rPr lang="en-US" sz="2800" dirty="0"/>
              <a:t> </a:t>
            </a:r>
            <a:r>
              <a:rPr lang="en-US" sz="2400" dirty="0"/>
              <a:t>Output</a:t>
            </a:r>
            <a:r>
              <a:rPr lang="en-US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7984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74BEEB-F6CB-4729-9693-C9BBE669A28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ABB20-A421-194E-874E-D46213FD6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173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237</TotalTime>
  <Words>80</Words>
  <Application>Microsoft Macintosh PowerPoint</Application>
  <PresentationFormat>On-screen Show (4:3)</PresentationFormat>
  <Paragraphs>20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“Project Title”</vt:lpstr>
      <vt:lpstr>Motivation/Questions</vt:lpstr>
      <vt:lpstr>Data Retrieval</vt:lpstr>
      <vt:lpstr>Data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Area</dc:title>
  <dc:creator>Tommy Ringo</dc:creator>
  <cp:lastModifiedBy>Juan Galindo</cp:lastModifiedBy>
  <cp:revision>14</cp:revision>
  <dcterms:created xsi:type="dcterms:W3CDTF">2020-06-23T20:41:25Z</dcterms:created>
  <dcterms:modified xsi:type="dcterms:W3CDTF">2020-06-25T19:41:55Z</dcterms:modified>
</cp:coreProperties>
</file>